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9" r:id="rId12"/>
    <p:sldId id="284" r:id="rId13"/>
    <p:sldId id="279" r:id="rId14"/>
    <p:sldId id="283" r:id="rId15"/>
  </p:sldIdLst>
  <p:sldSz cx="9144000" cy="5143500" type="screen16x9"/>
  <p:notesSz cx="6858000" cy="9144000"/>
  <p:embeddedFontLst>
    <p:embeddedFont>
      <p:font typeface="Hammersmith One" charset="-18"/>
      <p:regular r:id="rId17"/>
    </p:embeddedFont>
    <p:embeddedFont>
      <p:font typeface="Manjari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Ubuntu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B1E15D4-75C1-462B-9413-3856EE3E41F2}">
  <a:tblStyle styleId="{9B1E15D4-75C1-462B-9413-3856EE3E41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6B7E5C-C12C-4F44-9EDF-1998F915D03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FAC2BA-3ED7-43A9-96D8-1A3D96C27E4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D8772A-9DEF-464A-995B-2E16C2216BAC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4309BC-876A-45FD-8366-37CED7514B2F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8CE8D8-639D-4163-938B-0A837F46269C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c6a01074ef_0_1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c6a01074ef_0_1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c6a01074ef_0_18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c6a01074ef_0_18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c33250489b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c33250489b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-2187687">
            <a:off x="6997415" y="2824325"/>
            <a:ext cx="1938838" cy="3305612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4"/>
          <p:cNvSpPr/>
          <p:nvPr/>
        </p:nvSpPr>
        <p:spPr>
          <a:xfrm rot="1855510">
            <a:off x="2523490" y="193756"/>
            <a:ext cx="4979106" cy="4104445"/>
          </a:xfrm>
          <a:custGeom>
            <a:avLst/>
            <a:gdLst/>
            <a:ahLst/>
            <a:cxnLst/>
            <a:rect l="l" t="t" r="r" b="b"/>
            <a:pathLst>
              <a:path w="59243" h="48836" extrusionOk="0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4"/>
          <p:cNvSpPr/>
          <p:nvPr/>
        </p:nvSpPr>
        <p:spPr>
          <a:xfrm rot="10800000" flipH="1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rot="10800000" flipH="1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45" name="Google Shape;745;p3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34"/>
          <p:cNvSpPr/>
          <p:nvPr/>
        </p:nvSpPr>
        <p:spPr>
          <a:xfrm rot="-7977683">
            <a:off x="6033949" y="548625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4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1" name="Google Shape;781;p34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/>
          <p:nvPr/>
        </p:nvSpPr>
        <p:spPr>
          <a:xfrm rot="-7977683">
            <a:off x="1484724" y="15164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5"/>
          <p:cNvSpPr/>
          <p:nvPr/>
        </p:nvSpPr>
        <p:spPr>
          <a:xfrm rot="288619" flipH="1">
            <a:off x="-1415244" y="1158707"/>
            <a:ext cx="4829256" cy="494005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5"/>
          <p:cNvSpPr/>
          <p:nvPr/>
        </p:nvSpPr>
        <p:spPr>
          <a:xfrm rot="-8533595">
            <a:off x="7105388" y="-706575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70750" y="2154714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88" name="Google Shape;788;p3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35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3" name="Google Shape;823;p35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402124" y="-935267"/>
            <a:ext cx="1938844" cy="3305623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41525" y="2945026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rId3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rId4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4" r:id="rId8"/>
    <p:sldLayoutId id="2147483665" r:id="rId9"/>
    <p:sldLayoutId id="2147483680" r:id="rId10"/>
    <p:sldLayoutId id="2147483681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accent2"/>
                </a:solidFill>
              </a:rPr>
              <a:t>Salzburg</a:t>
            </a:r>
            <a:br>
              <a:rPr lang="hr-HR" dirty="0" smtClean="0">
                <a:solidFill>
                  <a:schemeClr val="accent2"/>
                </a:solidFill>
              </a:rPr>
            </a:br>
            <a:r>
              <a:rPr lang="hr-HR" dirty="0" smtClean="0">
                <a:solidFill>
                  <a:schemeClr val="accent2"/>
                </a:solidFill>
              </a:rPr>
              <a:t>20.-23.9.2023.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800" b="1" dirty="0" smtClean="0"/>
              <a:t>5. i 6. razredi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62"/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389" name="Google Shape;1389;p62"/>
          <p:cNvSpPr txBox="1">
            <a:spLocks noGrp="1"/>
          </p:cNvSpPr>
          <p:nvPr>
            <p:ph type="title" idx="2"/>
          </p:nvPr>
        </p:nvSpPr>
        <p:spPr>
          <a:xfrm>
            <a:off x="2019300" y="438150"/>
            <a:ext cx="5105400" cy="1690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>
                <a:solidFill>
                  <a:schemeClr val="tx1"/>
                </a:solidFill>
              </a:rPr>
              <a:t>ST. WOLFGANG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390" name="Google Shape;1390;p62"/>
          <p:cNvSpPr/>
          <p:nvPr/>
        </p:nvSpPr>
        <p:spPr>
          <a:xfrm>
            <a:off x="3881688" y="34386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WO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71550"/>
            <a:ext cx="7862455" cy="345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67"/>
          <p:cNvSpPr txBox="1">
            <a:spLocks noGrp="1"/>
          </p:cNvSpPr>
          <p:nvPr>
            <p:ph type="title"/>
          </p:nvPr>
        </p:nvSpPr>
        <p:spPr>
          <a:xfrm>
            <a:off x="1447800" y="1200150"/>
            <a:ext cx="6324600" cy="3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smtClean="0"/>
              <a:t>-doručak</a:t>
            </a:r>
            <a:br>
              <a:rPr lang="hr-HR" sz="3200" smtClean="0"/>
            </a:br>
            <a:r>
              <a:rPr lang="hr-HR" sz="3200" smtClean="0"/>
              <a:t>-HOHENSALZBURG </a:t>
            </a:r>
            <a:r>
              <a:rPr lang="hr-HR" sz="3200" dirty="0" smtClean="0"/>
              <a:t>– tvrđava</a:t>
            </a:r>
            <a:r>
              <a:rPr lang="hr-HR" sz="3200" smtClean="0"/>
              <a:t/>
            </a:r>
            <a:br>
              <a:rPr lang="hr-HR" sz="3200" smtClean="0"/>
            </a:br>
            <a:r>
              <a:rPr lang="hr-HR" sz="3200" smtClean="0"/>
              <a:t>-</a:t>
            </a:r>
            <a:r>
              <a:rPr lang="hr-HR" sz="3200" smtClean="0"/>
              <a:t>AFFENBERG (Villach)</a:t>
            </a:r>
            <a:r>
              <a:rPr lang="hr-HR" sz="3200" smtClean="0"/>
              <a:t/>
            </a:r>
            <a:br>
              <a:rPr lang="hr-HR" sz="3200" smtClean="0"/>
            </a:br>
            <a:r>
              <a:rPr lang="hr-HR" sz="3200" smtClean="0"/>
              <a:t>-MINIMUNDUS </a:t>
            </a:r>
            <a:r>
              <a:rPr lang="hr-HR" sz="3200" dirty="0" smtClean="0"/>
              <a:t>(Klagenfurt)</a:t>
            </a:r>
            <a:r>
              <a:rPr lang="hr-HR" sz="3200" smtClean="0"/>
              <a:t/>
            </a:r>
            <a:br>
              <a:rPr lang="hr-HR" sz="3200" smtClean="0"/>
            </a:br>
            <a:r>
              <a:rPr lang="hr-HR" sz="3200" smtClean="0"/>
              <a:t>-ručak u Mc</a:t>
            </a:r>
            <a:r>
              <a:rPr lang="hr-HR" sz="3200" smtClean="0">
                <a:latin typeface="Calibri"/>
                <a:cs typeface="Calibri"/>
              </a:rPr>
              <a:t>`Donaldsu</a:t>
            </a:r>
            <a:br>
              <a:rPr lang="hr-HR" sz="3200" smtClean="0">
                <a:latin typeface="Calibri"/>
                <a:cs typeface="Calibri"/>
              </a:rPr>
            </a:br>
            <a:r>
              <a:rPr lang="hr-HR" sz="3200" smtClean="0">
                <a:latin typeface="Calibri"/>
                <a:cs typeface="Calibri"/>
              </a:rPr>
              <a:t>-Klagenfurt - razgled grada</a:t>
            </a:r>
            <a:endParaRPr sz="3200" dirty="0"/>
          </a:p>
        </p:txBody>
      </p:sp>
      <p:sp>
        <p:nvSpPr>
          <p:cNvPr id="1415" name="Google Shape;1415;p67"/>
          <p:cNvSpPr txBox="1">
            <a:spLocks noGrp="1"/>
          </p:cNvSpPr>
          <p:nvPr>
            <p:ph type="title" idx="2"/>
          </p:nvPr>
        </p:nvSpPr>
        <p:spPr>
          <a:xfrm>
            <a:off x="2019300" y="914400"/>
            <a:ext cx="5105400" cy="666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>
                    <a:lumMod val="10000"/>
                  </a:schemeClr>
                </a:solidFill>
              </a:rPr>
              <a:t>4.DAN</a:t>
            </a:r>
            <a:br>
              <a:rPr lang="hr-HR" sz="3200" dirty="0" smtClean="0">
                <a:solidFill>
                  <a:schemeClr val="bg1">
                    <a:lumMod val="10000"/>
                  </a:schemeClr>
                </a:solidFill>
              </a:rPr>
            </a:br>
            <a:endParaRPr sz="3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Hohensalzburg-Fot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3350"/>
            <a:ext cx="7086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77"/>
          <p:cNvSpPr txBox="1">
            <a:spLocks noGrp="1"/>
          </p:cNvSpPr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1" name="Google Shape;1781;p77"/>
          <p:cNvSpPr txBox="1">
            <a:spLocks noGrp="1"/>
          </p:cNvSpPr>
          <p:nvPr>
            <p:ph type="title" idx="2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5750"/>
            <a:ext cx="2524125" cy="1809750"/>
          </a:xfrm>
          <a:prstGeom prst="rect">
            <a:avLst/>
          </a:prstGeom>
        </p:spPr>
      </p:pic>
      <p:pic>
        <p:nvPicPr>
          <p:cNvPr id="7" name="Picture 6" descr="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09550"/>
            <a:ext cx="2619375" cy="1743075"/>
          </a:xfrm>
          <a:prstGeom prst="rect">
            <a:avLst/>
          </a:prstGeom>
        </p:spPr>
      </p:pic>
      <p:pic>
        <p:nvPicPr>
          <p:cNvPr id="8" name="Picture 7" descr="a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114550"/>
            <a:ext cx="4114800" cy="2463085"/>
          </a:xfrm>
          <a:prstGeom prst="rect">
            <a:avLst/>
          </a:prstGeom>
        </p:spPr>
      </p:pic>
      <p:pic>
        <p:nvPicPr>
          <p:cNvPr id="9" name="Picture 8" descr="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1" y="2038350"/>
            <a:ext cx="3581400" cy="2895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350"/>
            <a:ext cx="2552700" cy="1790700"/>
          </a:xfrm>
          <a:prstGeom prst="rect">
            <a:avLst/>
          </a:prstGeom>
        </p:spPr>
      </p:pic>
      <p:pic>
        <p:nvPicPr>
          <p:cNvPr id="5" name="Picture 4" descr="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5750"/>
            <a:ext cx="2895600" cy="1926890"/>
          </a:xfrm>
          <a:prstGeom prst="rect">
            <a:avLst/>
          </a:prstGeom>
        </p:spPr>
      </p:pic>
      <p:pic>
        <p:nvPicPr>
          <p:cNvPr id="7" name="Picture 6" descr="mmm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495550"/>
            <a:ext cx="3810000" cy="1905000"/>
          </a:xfrm>
          <a:prstGeom prst="rect">
            <a:avLst/>
          </a:prstGeom>
        </p:spPr>
      </p:pic>
      <p:pic>
        <p:nvPicPr>
          <p:cNvPr id="8" name="Picture 7" descr="mi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9431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 smtClean="0"/>
              <a:t>SALZBURG</a:t>
            </a:r>
            <a:r>
              <a:rPr lang="hr-HR" sz="2800" dirty="0" smtClean="0"/>
              <a:t>: razgledavanje grada s lokalnim vodičem (Dom, Mozarts Geburtshaus, Getreidegasse, park Mirabell)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-smještaj u hostel, večera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1.DAN</a:t>
            </a:r>
            <a:endParaRPr dirty="0"/>
          </a:p>
        </p:txBody>
      </p:sp>
      <p:pic>
        <p:nvPicPr>
          <p:cNvPr id="4" name="Picture 3" descr="Salzburg-Cathedral-Exterior-1024x6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71750"/>
            <a:ext cx="3513010" cy="2343150"/>
          </a:xfrm>
          <a:prstGeom prst="rect">
            <a:avLst/>
          </a:prstGeom>
        </p:spPr>
      </p:pic>
      <p:pic>
        <p:nvPicPr>
          <p:cNvPr id="5" name="Picture 4" descr="Mozarts Geburtshaus mit Hagenauerplatz_137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952750"/>
            <a:ext cx="3190484" cy="179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56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</a:t>
            </a:r>
            <a:endParaRPr dirty="0"/>
          </a:p>
        </p:txBody>
      </p:sp>
      <p:sp>
        <p:nvSpPr>
          <p:cNvPr id="1333" name="Google Shape;1333;p56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5" name="Google Shape;1345;p56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6" name="Google Shape;1346;p56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47" name="Google Shape;1347;p56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48" name="Google Shape;1348;p56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2" name="Subtitle 21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Subtitle 22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4" name="Subtitle 23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5" name="Subtitle 24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6" name="Subtitle 25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Title 26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8" name="Title 27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Title 28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0" name="Title 29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Title 30"/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2" name="Title 31"/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3" name="Picture 32" descr="Mirabellgarten in Salzburg_11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38150"/>
            <a:ext cx="7550956" cy="424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3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2.DAN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dirty="0"/>
          </a:p>
        </p:txBody>
      </p:sp>
      <p:sp>
        <p:nvSpPr>
          <p:cNvPr id="1356" name="Google Shape;1356;p57"/>
          <p:cNvSpPr txBox="1">
            <a:spLocks noGrp="1"/>
          </p:cNvSpPr>
          <p:nvPr>
            <p:ph type="subTitle" idx="1"/>
          </p:nvPr>
        </p:nvSpPr>
        <p:spPr>
          <a:xfrm>
            <a:off x="1904250" y="971550"/>
            <a:ext cx="5335500" cy="30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-doručak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-Kehlsteinhaus – Orlovo gnijezdo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-K</a:t>
            </a:r>
            <a:r>
              <a:rPr lang="de-DE" sz="2400" b="1" dirty="0" smtClean="0"/>
              <a:t>önigsee – vo</a:t>
            </a:r>
            <a:r>
              <a:rPr lang="hr-HR" sz="2400" b="1" dirty="0" smtClean="0"/>
              <a:t>ž</a:t>
            </a:r>
            <a:r>
              <a:rPr lang="de-DE" sz="2400" b="1" dirty="0" smtClean="0"/>
              <a:t>nja brodom</a:t>
            </a:r>
            <a:endParaRPr lang="hr-HR" sz="2400" b="1" dirty="0" smtClean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-St.Bartholomeo – otočić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/>
              <a:t>-ručak u Mc</a:t>
            </a:r>
            <a:r>
              <a:rPr lang="hr-HR" sz="2400" b="1" dirty="0" smtClean="0">
                <a:latin typeface="Calibri"/>
                <a:cs typeface="Calibri"/>
              </a:rPr>
              <a:t>`Donaldsu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>
                <a:latin typeface="Calibri"/>
                <a:cs typeface="Calibri"/>
              </a:rPr>
              <a:t>-povratak u grad (slobodno vrijeme)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400" b="1" dirty="0" smtClean="0">
                <a:latin typeface="Calibri"/>
                <a:cs typeface="Calibri"/>
              </a:rPr>
              <a:t>-večera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400" b="1" dirty="0" smtClean="0">
              <a:latin typeface="Calibri"/>
              <a:cs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400" b="1" dirty="0" smtClean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3" name="Google Shape;1363;p58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364" name="Google Shape;1364;p5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1950"/>
            <a:ext cx="4886325" cy="2743200"/>
          </a:xfrm>
          <a:prstGeom prst="rect">
            <a:avLst/>
          </a:prstGeom>
        </p:spPr>
      </p:pic>
      <p:pic>
        <p:nvPicPr>
          <p:cNvPr id="8" name="Picture 7" descr="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38350"/>
            <a:ext cx="4133088" cy="2755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3.DAN</a:t>
            </a:r>
            <a:endParaRPr dirty="0"/>
          </a:p>
        </p:txBody>
      </p:sp>
      <p:sp>
        <p:nvSpPr>
          <p:cNvPr id="1370" name="Google Shape;1370;p5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3600" b="1" dirty="0" smtClean="0"/>
              <a:t>-doručak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3600" b="1" dirty="0" smtClean="0"/>
              <a:t>-HALLSTATT </a:t>
            </a:r>
            <a:r>
              <a:rPr lang="hr-HR" sz="3600" dirty="0" smtClean="0"/>
              <a:t>– Skywalk – vidikovac </a:t>
            </a:r>
            <a:r>
              <a:rPr lang="hr-HR" sz="3600" dirty="0" smtClean="0">
                <a:latin typeface="Calibri"/>
                <a:cs typeface="Calibri"/>
              </a:rPr>
              <a:t>+ rudnik soli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3600" b="1" dirty="0" smtClean="0"/>
              <a:t>-BAD ISCHL </a:t>
            </a:r>
            <a:r>
              <a:rPr lang="hr-HR" sz="3600" dirty="0" smtClean="0"/>
              <a:t>– ručak u restoranu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3600" b="1" dirty="0" smtClean="0"/>
              <a:t>-ST. WOLFGANG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r-HR" sz="3600" b="1" dirty="0" smtClean="0"/>
              <a:t>-večera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0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6" name="Google Shape;1376;p60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 descr="hallstatt-3609863_1280-1200x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1950"/>
            <a:ext cx="7394288" cy="422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hallstat_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0"/>
            <a:ext cx="5238750" cy="2000250"/>
          </a:xfrm>
          <a:prstGeom prst="rect">
            <a:avLst/>
          </a:prstGeom>
        </p:spPr>
      </p:pic>
      <p:pic>
        <p:nvPicPr>
          <p:cNvPr id="5" name="Picture 4" descr="Hallstatt_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809750"/>
            <a:ext cx="3312103" cy="2185988"/>
          </a:xfrm>
          <a:prstGeom prst="rect">
            <a:avLst/>
          </a:prstGeom>
        </p:spPr>
      </p:pic>
      <p:pic>
        <p:nvPicPr>
          <p:cNvPr id="6" name="Picture 5" descr="rud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95550"/>
            <a:ext cx="1952625" cy="2343150"/>
          </a:xfrm>
          <a:prstGeom prst="rect">
            <a:avLst/>
          </a:prstGeom>
        </p:spPr>
      </p:pic>
      <p:pic>
        <p:nvPicPr>
          <p:cNvPr id="7" name="Picture 6" descr="austrija-hallstatt-rudnik-soli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266950"/>
            <a:ext cx="2295525" cy="2754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1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BAD ISCHL</a:t>
            </a:r>
            <a:endParaRPr dirty="0"/>
          </a:p>
        </p:txBody>
      </p:sp>
      <p:sp>
        <p:nvSpPr>
          <p:cNvPr id="1383" name="Google Shape;1383;p61"/>
          <p:cNvSpPr txBox="1">
            <a:spLocks noGrp="1"/>
          </p:cNvSpPr>
          <p:nvPr>
            <p:ph type="subTitle" idx="1"/>
          </p:nvPr>
        </p:nvSpPr>
        <p:spPr>
          <a:xfrm>
            <a:off x="609600" y="11239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8149"/>
            <a:ext cx="6629400" cy="439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F1DEDE"/>
      </a:lt1>
      <a:dk2>
        <a:srgbClr val="DB9191"/>
      </a:dk2>
      <a:lt2>
        <a:srgbClr val="FFFFFF"/>
      </a:lt2>
      <a:accent1>
        <a:srgbClr val="ACBBC0"/>
      </a:accent1>
      <a:accent2>
        <a:srgbClr val="40474B"/>
      </a:accent2>
      <a:accent3>
        <a:srgbClr val="DB9191"/>
      </a:accent3>
      <a:accent4>
        <a:srgbClr val="F1DEDE"/>
      </a:accent4>
      <a:accent5>
        <a:srgbClr val="ACBBC0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100</Words>
  <Application>Microsoft Office PowerPoint</Application>
  <PresentationFormat>On-screen Show (16:9)</PresentationFormat>
  <Paragraphs>25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Hammersmith One</vt:lpstr>
      <vt:lpstr>Manjari</vt:lpstr>
      <vt:lpstr>Calibri</vt:lpstr>
      <vt:lpstr>Ubuntu</vt:lpstr>
      <vt:lpstr>Roboto Condensed Light</vt:lpstr>
      <vt:lpstr>Elegant Education Pack for Students by Slidesgo</vt:lpstr>
      <vt:lpstr>Salzburg 20.-23.9.2023.</vt:lpstr>
      <vt:lpstr>1.DAN</vt:lpstr>
      <vt:lpstr>Slide 3</vt:lpstr>
      <vt:lpstr>2.DAN   </vt:lpstr>
      <vt:lpstr>Slide 5</vt:lpstr>
      <vt:lpstr>3.DAN</vt:lpstr>
      <vt:lpstr>Slide 7</vt:lpstr>
      <vt:lpstr>Slide 8</vt:lpstr>
      <vt:lpstr>BAD ISCHL</vt:lpstr>
      <vt:lpstr>Slide 10</vt:lpstr>
      <vt:lpstr>-doručak -HOHENSALZBURG – tvrđava -AFFENBERG (Villach) -MINIMUNDUS (Klagenfurt) -ručak u Mc`Donaldsu -Klagenfurt - razgled grada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Salzburg 20.-23.9.2023.</dc:title>
  <dc:creator>Korisnik</dc:creator>
  <cp:lastModifiedBy>Windows User</cp:lastModifiedBy>
  <cp:revision>12</cp:revision>
  <dcterms:modified xsi:type="dcterms:W3CDTF">2023-09-12T11:00:35Z</dcterms:modified>
</cp:coreProperties>
</file>